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1" r:id="rId4"/>
    <p:sldId id="270" r:id="rId5"/>
    <p:sldId id="269" r:id="rId6"/>
    <p:sldId id="268" r:id="rId7"/>
    <p:sldId id="267" r:id="rId8"/>
    <p:sldId id="266" r:id="rId9"/>
    <p:sldId id="265" r:id="rId10"/>
    <p:sldId id="261" r:id="rId11"/>
    <p:sldId id="260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5B6D0-4515-758B-98C5-DB008CA8E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DCAFD8-CBCD-4F0C-5787-D2321EF74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7A00A9-2FCE-6DF0-9421-401A1A94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16DD73-70BE-6583-9C27-AE9FB082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61191C-835E-B0AA-1D51-A92F79C9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85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14894-33D3-5DE4-AA89-799C6D66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2C7FA8-27A9-B5B8-71C2-BE284E45C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0C10FB-277B-06DD-5E36-36D72CA8D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A3F3F2-9927-CF70-AF40-BCF4A295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3D455C-F5FB-9693-216B-6651AC99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636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D4F3F5-163B-C454-BB65-7EB4F9037B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B080F4-644C-3E28-791B-27715D69C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8CF0CD-1EB8-4303-A06B-783E47C8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16091-9F84-D527-64D4-4EAB70F01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7580A2-0501-C30D-7ECE-8C607FFA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0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6892E-086F-3E8E-7F0E-3581D680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1CF7CE-706A-5E53-D90E-2EF3BD429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F749BD-F17B-CC86-360A-4AE0C79A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13236E-EC45-3A4C-8DD2-433B9CCA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F4C231-B0EE-765C-C8F4-5F69C3F5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980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BE79D-45F7-3673-5A3F-CB34627D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2B6A3C-A85C-AC39-7669-41FF190D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B807DC-5BB6-CA87-81DD-9D7A7FF0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277E85-C7D1-6268-BCA8-5E2904D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F18E0-7F9D-9539-71E3-BD02DC48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53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9ECCB-AB5A-2DC8-CF34-BCCB9D5E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2D1ED-21E7-E076-7F23-C98A83102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76DF11-D682-62A1-92DB-9A7E955A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BADEC5-1AD5-3C9A-AC28-A05473BEC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24554F-C0BC-4204-EB9C-192001BA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88B804-B8CB-3B34-86D9-ED7830E6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1599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A5F4A-8871-669A-9070-C68885EF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E364AD-F04E-69E8-167E-7A9082577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E406E8-F3A8-E75B-A998-F5CCB17E2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5051AC-ADD4-70C1-88A9-847487D73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1C94BC-A3D7-28BE-5793-43E3F3742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FC0085D-3EE5-7E50-742B-4E51700B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4B49BF-7798-CCFE-B3F0-2FF33CC1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E592EF-62EF-B97C-4688-191EA648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8941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8F314-3562-7B44-1725-EC115EE6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391C9F-2C30-566D-07E4-EF676FCA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18F220-B606-8545-1233-455CC6F35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7E80BC-8D4F-C3F1-FEEF-DF64E87D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549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5D787C-FC18-349F-D374-F67CAE43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D9D185-B375-34FC-B9BE-48D764AC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86591A-358F-4618-06E5-E4DA84BA8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8246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24AD1-2FFE-2BE9-01B0-13A8206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F511CC-9B14-F5F7-8E49-B1361102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2560EB-B4BB-44F4-AECC-E9D78836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CCBB5F-FB43-E848-6D00-329FC2F6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3696D04-1F6D-FE19-7243-C1DD226D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0701D0-50C4-ADA4-4B5D-85F95DBC7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102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51BAC-5806-0368-3E44-8F8D0597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CF0E77F-F87C-9FC2-3657-7D05AD6CE1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32AF83-3FE3-88DB-F713-6BD6A97F7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7F25DE-D52E-9671-473E-8545F373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B3754C-8E7A-ECC4-E77A-A8D44A74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4E525-0104-A97E-A19E-49A958EE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802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77B853B-25D4-AD99-4BB7-5F079023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1AC321-7FDE-4E30-A940-4F552B623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61D958-5F59-7BF0-EBCE-825D36024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B43921-0792-431C-85B6-9D33CEB7785B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4DCD9-249A-AC51-7F66-46B934E53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D44838-8644-F138-54E4-682C1171C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4B835C-D90B-4137-946C-0BD47E70CA2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84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E04038-76E0-BC9B-59F4-26DFBDAD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66E19-749A-7780-B6F7-FF756E3E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8DAC62-0C54-BEA5-9642-6DC8754D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6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C48CC-AEF7-9E74-CB50-972CFFE09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D01A94-5514-C78C-DCB1-4612F4C0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8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0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2AC63-A533-8B90-02FA-31CD58B1C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91FD87-E5FD-7C56-65F0-A143C056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DC971-4FD9-35B4-CFC5-32541767B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BC31B7-49E5-57D9-2E5F-085EE04B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9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4E6F5-19BF-3D0C-DE28-6F66BE3D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FC0E6E-B4B4-3FB5-419C-F5C1D289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1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9C57C-CF63-C557-4EF2-7EB2E54C2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D05344-D5A4-7FAC-77E8-76683DAE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1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32FE9B-0B45-A831-2E7A-8788EDF72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A88A9B-1379-C934-0AB7-11B38459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8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917253-496D-6879-DBED-5D51FD530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CDF049-5AC1-8B80-AC4B-735BBE97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3D616-2B03-F046-A229-24C6FA6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CB7722-4526-EEC2-08B2-B8211212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" r="110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0758B-9E06-B872-588D-E213C210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9322C9-8228-294A-F806-E81304CBD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61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Jeanette herminia Leonelli Riffo</dc:creator>
  <cp:lastModifiedBy>Jeanette herminia Leonelli Riffo</cp:lastModifiedBy>
  <cp:revision>7</cp:revision>
  <dcterms:created xsi:type="dcterms:W3CDTF">2025-09-19T22:03:53Z</dcterms:created>
  <dcterms:modified xsi:type="dcterms:W3CDTF">2025-09-19T22:14:11Z</dcterms:modified>
</cp:coreProperties>
</file>